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90" r:id="rId35"/>
    <p:sldId id="289" r:id="rId36"/>
    <p:sldId id="291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25D9CB-21B3-4A57-8673-CEE87DA3B4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D3A5DA-D0F8-44D4-A0F2-4247C02E7E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F714C5-A796-4C2C-9390-5EF59342E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703A5-3E15-435D-9F14-B40DB050919B}" type="datetimeFigureOut">
              <a:rPr lang="en-US" smtClean="0"/>
              <a:t>12/7/2019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4B8087-BFC9-40CC-9729-8846E1421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9389AF-0027-447F-B050-B64256D8F7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89648-A863-4195-82B3-23B8F9E2B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6655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B0514-D8D5-46ED-88D1-F790E3345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81FCA6-0DA1-498C-8B37-3134137FC9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4DF479-8DDA-4E64-A3BC-18264AA904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703A5-3E15-435D-9F14-B40DB050919B}" type="datetimeFigureOut">
              <a:rPr lang="en-US" smtClean="0"/>
              <a:t>12/7/2019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978170-0E69-4C6B-B98B-D41BAF78B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E5AF0-4D4B-4EB8-9AEB-7705F09567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89648-A863-4195-82B3-23B8F9E2B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7087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2C1EFAD-FD79-4399-A1B7-FD9D99294AF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8CA297-EE1A-40A2-91C1-3D3B641111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1F8D05-AC16-4EFD-92B4-2313266213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703A5-3E15-435D-9F14-B40DB050919B}" type="datetimeFigureOut">
              <a:rPr lang="en-US" smtClean="0"/>
              <a:t>12/7/2019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B15BC2-1B20-4E23-9631-CF0C5768E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9CA273-B758-4984-BD75-D9AB2277F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89648-A863-4195-82B3-23B8F9E2B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2524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43BB32-0374-4492-AEBB-145D940DD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1B148B-6710-4FFF-86A3-CC733A1DBA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1848AD-7E7E-406A-A2F5-4832B730E8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703A5-3E15-435D-9F14-B40DB050919B}" type="datetimeFigureOut">
              <a:rPr lang="en-US" smtClean="0"/>
              <a:t>12/7/2019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9EC9BD-6741-4604-919F-88A42836AF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9100EB-56BC-4395-A8F8-F21E0C278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89648-A863-4195-82B3-23B8F9E2B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4828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56E0D-BF47-4378-A52B-F49B638BC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7C01C7-99D0-48DB-A320-9EE015AE7C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32F3C0-06C3-45FA-A637-5F321C034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703A5-3E15-435D-9F14-B40DB050919B}" type="datetimeFigureOut">
              <a:rPr lang="en-US" smtClean="0"/>
              <a:t>12/7/2019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7C20D1-E2B3-48A2-B4B0-3E2614BDE1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2FF0C2-E6C7-4B26-BDD1-9F8B93128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89648-A863-4195-82B3-23B8F9E2B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5695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055C7-17B9-43B5-B00D-9B690A963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7E7D90-5022-4B66-8CB2-7B10DD081F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042DC2-697B-4AE3-9C47-FBAD232DFB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95F66E-ABF4-4172-AFD2-396869C3B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703A5-3E15-435D-9F14-B40DB050919B}" type="datetimeFigureOut">
              <a:rPr lang="en-US" smtClean="0"/>
              <a:t>12/7/2019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C29430-8F36-4F71-BF8F-70803590B2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96C498-88C4-4E9E-AB8A-21B7B82D8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89648-A863-4195-82B3-23B8F9E2B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7908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651E0-40DA-4029-9847-A53F18A962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1F7FE0-1AE6-4D8A-B033-125CE12D07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6F5734-32C4-463B-9227-9F8742F621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CBC43A-A558-4B52-896B-8CFD69F7D5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BEC47E9-F949-4123-8919-2A93921736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E151CB2-1308-4507-AC01-C7A2394DF2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703A5-3E15-435D-9F14-B40DB050919B}" type="datetimeFigureOut">
              <a:rPr lang="en-US" smtClean="0"/>
              <a:t>12/7/2019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629E032-1F7E-45AA-8299-B0CD2F2774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1F71230-3391-4EE4-B2E8-77A5160CA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89648-A863-4195-82B3-23B8F9E2B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6178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D066CF-9F71-481E-8CDA-8DFDBB9D9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289C66-A60C-4E32-8CFD-B2CBE1AD85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703A5-3E15-435D-9F14-B40DB050919B}" type="datetimeFigureOut">
              <a:rPr lang="en-US" smtClean="0"/>
              <a:t>12/7/2019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8D13B7-6745-417E-960F-116158180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D19959-E55E-4435-9349-2168A884F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89648-A863-4195-82B3-23B8F9E2B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193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6A9DD5F-944D-450F-8965-D6B3003C6F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703A5-3E15-435D-9F14-B40DB050919B}" type="datetimeFigureOut">
              <a:rPr lang="en-US" smtClean="0"/>
              <a:t>12/7/2019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88F8022-C8BD-43EF-8ECA-853F536E73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2D41BA-C29E-43FE-948D-1FC7219945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89648-A863-4195-82B3-23B8F9E2B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2348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60363-46F2-44A1-A936-076403EE4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521315-00E6-4572-9512-33D9B3B91D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F09C02-7BFE-43D6-AB89-493D2A5429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50088E-ECF3-4711-AB3B-AA591E4C9A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703A5-3E15-435D-9F14-B40DB050919B}" type="datetimeFigureOut">
              <a:rPr lang="en-US" smtClean="0"/>
              <a:t>12/7/2019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8750B7-8433-46AE-8756-93E183919B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D5ABC8-D888-4843-80EB-3730BA087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89648-A863-4195-82B3-23B8F9E2B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411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A08A3B-E4F8-4407-AE3A-93567D06EF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364A9EC-C0AF-493A-B525-88A94E5AF0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6B9B4E-7B8E-4269-8A23-AC5FAC14C4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94FE9B-4FF5-40F1-96D1-875D3F51A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703A5-3E15-435D-9F14-B40DB050919B}" type="datetimeFigureOut">
              <a:rPr lang="en-US" smtClean="0"/>
              <a:t>12/7/2019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7829A6-3E96-4397-B16D-DAADCF24A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BA0F3C-D684-459C-B372-90BD2FB88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89648-A863-4195-82B3-23B8F9E2B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3077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539D58B-DCA5-46D2-AA57-934EF0C8B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A15639-F99A-4FF5-80B1-32F4F37E76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F66957-04A3-456E-B4A8-8EC8B6BCA8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2703A5-3E15-435D-9F14-B40DB050919B}" type="datetimeFigureOut">
              <a:rPr lang="en-US" smtClean="0"/>
              <a:t>12/7/2019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870993-2430-417F-98DD-46E4E8044F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5863AD-DD1C-4712-9A42-9C29C28F3F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989648-A863-4195-82B3-23B8F9E2B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308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deep-math-machine-learning-ai/chapter-10-1-deepnlp-lstm-long-short-term-memory-networks-with-math-21477f8e4235" TargetMode="Externa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508.04025.pdf" TargetMode="External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33F81-6230-4268-9777-53D5D52AE1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9110"/>
            <a:ext cx="9144000" cy="1130643"/>
          </a:xfrm>
        </p:spPr>
        <p:txBody>
          <a:bodyPr/>
          <a:lstStyle/>
          <a:p>
            <a:r>
              <a:rPr lang="en-US" dirty="0"/>
              <a:t>Real World NLP and DNLP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4F63A1-A063-4209-AEAA-EE21AA060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8586" y="1559252"/>
            <a:ext cx="9477375" cy="428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8026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33F81-6230-4268-9777-53D5D52AE1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89110"/>
            <a:ext cx="10165238" cy="1130643"/>
          </a:xfrm>
        </p:spPr>
        <p:txBody>
          <a:bodyPr>
            <a:normAutofit/>
          </a:bodyPr>
          <a:lstStyle/>
          <a:p>
            <a:r>
              <a:rPr lang="en-US" sz="3600" dirty="0"/>
              <a:t>Bag-Of-Words Model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E75F61-1015-41E9-91C2-5B4F63BC98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6937" y="1895475"/>
            <a:ext cx="7858125" cy="306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6352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33F81-6230-4268-9777-53D5D52AE1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89110"/>
            <a:ext cx="10165238" cy="1130643"/>
          </a:xfrm>
        </p:spPr>
        <p:txBody>
          <a:bodyPr>
            <a:normAutofit/>
          </a:bodyPr>
          <a:lstStyle/>
          <a:p>
            <a:r>
              <a:rPr lang="en-US" sz="3600" dirty="0"/>
              <a:t>Bag-Of-Words Model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E3F059-4333-429E-AE80-F221A09C1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0162" y="1582868"/>
            <a:ext cx="9591675" cy="427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1303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33F81-6230-4268-9777-53D5D52AE1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89110"/>
            <a:ext cx="10165238" cy="1130643"/>
          </a:xfrm>
        </p:spPr>
        <p:txBody>
          <a:bodyPr>
            <a:normAutofit/>
          </a:bodyPr>
          <a:lstStyle/>
          <a:p>
            <a:r>
              <a:rPr lang="en-US" sz="3600" dirty="0"/>
              <a:t>Bag-Of-Words Model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E3F059-4333-429E-AE80-F221A09C1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0162" y="1582868"/>
            <a:ext cx="9591675" cy="427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2269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33F81-6230-4268-9777-53D5D52AE1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89110"/>
            <a:ext cx="10165238" cy="1130643"/>
          </a:xfrm>
        </p:spPr>
        <p:txBody>
          <a:bodyPr>
            <a:normAutofit/>
          </a:bodyPr>
          <a:lstStyle/>
          <a:p>
            <a:r>
              <a:rPr lang="en-US" sz="3600" dirty="0"/>
              <a:t>Bag-Of-Words Model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8A46E33-16E8-4495-95E7-D8C397B6F8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3999" y="1823301"/>
            <a:ext cx="9439275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7908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33F81-6230-4268-9777-53D5D52AE1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89110"/>
            <a:ext cx="10165238" cy="1130643"/>
          </a:xfrm>
        </p:spPr>
        <p:txBody>
          <a:bodyPr>
            <a:normAutofit/>
          </a:bodyPr>
          <a:lstStyle/>
          <a:p>
            <a:r>
              <a:rPr lang="en-US" sz="3600" dirty="0"/>
              <a:t>Bag-Of-Words Model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8A46E33-16E8-4495-95E7-D8C397B6F8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3999" y="1823301"/>
            <a:ext cx="9439275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2169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33F81-6230-4268-9777-53D5D52AE1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89110"/>
            <a:ext cx="10165238" cy="1130643"/>
          </a:xfrm>
        </p:spPr>
        <p:txBody>
          <a:bodyPr>
            <a:normAutofit/>
          </a:bodyPr>
          <a:lstStyle/>
          <a:p>
            <a:r>
              <a:rPr lang="en-US" sz="3600" dirty="0"/>
              <a:t>Bag-of-Word Model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FB233A-A219-4A0A-98BF-581981CFC3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0883" y="1851189"/>
            <a:ext cx="9353550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12932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33F81-6230-4268-9777-53D5D52AE1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89110"/>
            <a:ext cx="10165238" cy="1130643"/>
          </a:xfrm>
        </p:spPr>
        <p:txBody>
          <a:bodyPr>
            <a:normAutofit/>
          </a:bodyPr>
          <a:lstStyle/>
          <a:p>
            <a:r>
              <a:rPr lang="en-US" sz="3600" dirty="0"/>
              <a:t>Limitation Of Bag-Of-Words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B3AB4D7-8F56-4AB0-9B89-80D1AB6BBA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0543" y="1428750"/>
            <a:ext cx="5772150" cy="200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8759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33F81-6230-4268-9777-53D5D52AE1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89110"/>
            <a:ext cx="10165238" cy="1130643"/>
          </a:xfrm>
        </p:spPr>
        <p:txBody>
          <a:bodyPr>
            <a:normAutofit/>
          </a:bodyPr>
          <a:lstStyle/>
          <a:p>
            <a:r>
              <a:rPr lang="en-US" sz="3600" dirty="0"/>
              <a:t>Sol of Limitation of Bag-Of-Words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75FDCA-FEE3-4B06-89E1-1587C8F449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2105025"/>
            <a:ext cx="2743200" cy="2647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5939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33F81-6230-4268-9777-53D5D52AE1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89110"/>
            <a:ext cx="10165238" cy="1130643"/>
          </a:xfrm>
        </p:spPr>
        <p:txBody>
          <a:bodyPr>
            <a:normAutofit/>
          </a:bodyPr>
          <a:lstStyle/>
          <a:p>
            <a:r>
              <a:rPr lang="en-US" sz="3600" dirty="0"/>
              <a:t>What is RNN?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BAC6B29-B171-4D8A-AC65-F1DD6B98E1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7937" y="1323975"/>
            <a:ext cx="7096125" cy="421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0827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33F81-6230-4268-9777-53D5D52AE1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89110"/>
            <a:ext cx="10165238" cy="1130643"/>
          </a:xfrm>
        </p:spPr>
        <p:txBody>
          <a:bodyPr>
            <a:normAutofit/>
          </a:bodyPr>
          <a:lstStyle/>
          <a:p>
            <a:r>
              <a:rPr lang="en-US" sz="3600" dirty="0"/>
              <a:t>What is RNN?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047636B-FA66-4FC1-9778-2078B5BEDA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1423" y="1668545"/>
            <a:ext cx="8599075" cy="4353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4851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33F81-6230-4268-9777-53D5D52AE1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9110"/>
            <a:ext cx="9144000" cy="1130643"/>
          </a:xfrm>
        </p:spPr>
        <p:txBody>
          <a:bodyPr/>
          <a:lstStyle/>
          <a:p>
            <a:r>
              <a:rPr lang="en-US" dirty="0"/>
              <a:t>Real World NLP and DNLP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4387E7E-D08A-4CCB-83DE-8E6100DD6D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9513" y="1517666"/>
            <a:ext cx="4181475" cy="41243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13D83D1-E32B-4B3B-A4D4-3075FF5F3A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3267" y="1517666"/>
            <a:ext cx="5780300" cy="3516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6750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33F81-6230-4268-9777-53D5D52AE1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89110"/>
            <a:ext cx="10165238" cy="1130643"/>
          </a:xfrm>
        </p:spPr>
        <p:txBody>
          <a:bodyPr>
            <a:normAutofit/>
          </a:bodyPr>
          <a:lstStyle/>
          <a:p>
            <a:r>
              <a:rPr lang="en-US" sz="3600" dirty="0"/>
              <a:t>What is RNN (Short term memory)?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753C741-3F5E-464E-A3D6-1D502B5AF7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6008" y="1786772"/>
            <a:ext cx="4086225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4020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33F81-6230-4268-9777-53D5D52AE1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89110"/>
            <a:ext cx="10165238" cy="1130643"/>
          </a:xfrm>
        </p:spPr>
        <p:txBody>
          <a:bodyPr>
            <a:normAutofit/>
          </a:bodyPr>
          <a:lstStyle/>
          <a:p>
            <a:r>
              <a:rPr lang="en-US" sz="3600" dirty="0"/>
              <a:t>What is RNN (Classic Neural Network)?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E50CE02-2606-454A-ABFE-EAA002D256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2867" y="2150931"/>
            <a:ext cx="6943725" cy="3800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5931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33F81-6230-4268-9777-53D5D52AE1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89110"/>
            <a:ext cx="10165238" cy="1130643"/>
          </a:xfrm>
        </p:spPr>
        <p:txBody>
          <a:bodyPr>
            <a:normAutofit/>
          </a:bodyPr>
          <a:lstStyle/>
          <a:p>
            <a:r>
              <a:rPr lang="en-US" sz="3600" dirty="0"/>
              <a:t>What is RNN (One To Many)?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185D93-BECA-4EDB-8832-B2660870DA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8065" y="1955767"/>
            <a:ext cx="9010650" cy="417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4522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33F81-6230-4268-9777-53D5D52AE1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89110"/>
            <a:ext cx="10165238" cy="1130643"/>
          </a:xfrm>
        </p:spPr>
        <p:txBody>
          <a:bodyPr>
            <a:normAutofit/>
          </a:bodyPr>
          <a:lstStyle/>
          <a:p>
            <a:r>
              <a:rPr lang="en-US" sz="3600" dirty="0"/>
              <a:t>What is RNN (Many To One)?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E0B1D1C-268E-4AAA-AB9C-08AF621468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6489" y="2372609"/>
            <a:ext cx="8105775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6398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33F81-6230-4268-9777-53D5D52AE1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89110"/>
            <a:ext cx="10165238" cy="1130643"/>
          </a:xfrm>
        </p:spPr>
        <p:txBody>
          <a:bodyPr>
            <a:normAutofit/>
          </a:bodyPr>
          <a:lstStyle/>
          <a:p>
            <a:r>
              <a:rPr lang="en-US" sz="3600" dirty="0"/>
              <a:t>What is RNN (Many To Many)?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77CBE0-5AE4-4474-B584-C1602B79F5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7312" y="1843087"/>
            <a:ext cx="9477375" cy="3171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2240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33F81-6230-4268-9777-53D5D52AE1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89110"/>
            <a:ext cx="10165238" cy="1130643"/>
          </a:xfrm>
        </p:spPr>
        <p:txBody>
          <a:bodyPr>
            <a:normAutofit/>
          </a:bodyPr>
          <a:lstStyle/>
          <a:p>
            <a:r>
              <a:rPr lang="en-US" sz="3600" dirty="0"/>
              <a:t>Seq2Seq Model Architecture 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AB225F6-4E9A-4A6B-9C6F-7F778F1B97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1218" y="1840140"/>
            <a:ext cx="8905875" cy="374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1450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33F81-6230-4268-9777-53D5D52AE1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89110"/>
            <a:ext cx="10165238" cy="1130643"/>
          </a:xfrm>
        </p:spPr>
        <p:txBody>
          <a:bodyPr>
            <a:normAutofit/>
          </a:bodyPr>
          <a:lstStyle/>
          <a:p>
            <a:r>
              <a:rPr lang="en-US" sz="3600" dirty="0"/>
              <a:t>Seq2Seq Model Architecture 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1A4C16-5708-4A76-AEA6-0C5037C115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2890" y="1874116"/>
            <a:ext cx="9248775" cy="446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4678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33F81-6230-4268-9777-53D5D52AE1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89110"/>
            <a:ext cx="10165238" cy="1130643"/>
          </a:xfrm>
        </p:spPr>
        <p:txBody>
          <a:bodyPr>
            <a:normAutofit/>
          </a:bodyPr>
          <a:lstStyle/>
          <a:p>
            <a:r>
              <a:rPr lang="en-US" sz="3600" dirty="0"/>
              <a:t>Seq2Seq Model Architecture (LSTM) 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A73D7D-7215-4567-8146-A9A8912F7B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5743" y="1161263"/>
            <a:ext cx="6865267" cy="337469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F593C55-0314-411D-B9F5-6D4C1705FB9A}"/>
              </a:ext>
            </a:extLst>
          </p:cNvPr>
          <p:cNvSpPr/>
          <p:nvPr/>
        </p:nvSpPr>
        <p:spPr>
          <a:xfrm>
            <a:off x="3236536" y="4535962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hlinkClick r:id="rId3"/>
              </a:rPr>
              <a:t>https://medium.com/deep-math-machine-learning-ai/chapter-10-1-deepnlp-lstm-long-short-term-memory-networks-with-math-21477f8e4235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30796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33F81-6230-4268-9777-53D5D52AE1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89110"/>
            <a:ext cx="10165238" cy="1130643"/>
          </a:xfrm>
        </p:spPr>
        <p:txBody>
          <a:bodyPr>
            <a:normAutofit/>
          </a:bodyPr>
          <a:lstStyle/>
          <a:p>
            <a:r>
              <a:rPr lang="en-US" sz="3600" dirty="0"/>
              <a:t>Seq2Seq Model Architecture (How it Works ?) 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37F789-B13A-45B6-A0F1-861F9B57B4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9712" y="1820306"/>
            <a:ext cx="9172575" cy="3933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244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33F81-6230-4268-9777-53D5D52AE1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89110"/>
            <a:ext cx="10165238" cy="1130643"/>
          </a:xfrm>
        </p:spPr>
        <p:txBody>
          <a:bodyPr>
            <a:normAutofit/>
          </a:bodyPr>
          <a:lstStyle/>
          <a:p>
            <a:r>
              <a:rPr lang="en-US" sz="3600" dirty="0"/>
              <a:t>Beam Search decoding and Attention Mechanism?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71C1B27-A5BA-4755-8A3A-DB2EA3A280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6146" y="1836753"/>
            <a:ext cx="9086850" cy="3486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2467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33F81-6230-4268-9777-53D5D52AE1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9110"/>
            <a:ext cx="9144000" cy="1130643"/>
          </a:xfrm>
        </p:spPr>
        <p:txBody>
          <a:bodyPr/>
          <a:lstStyle/>
          <a:p>
            <a:r>
              <a:rPr lang="en-US" dirty="0"/>
              <a:t>Different Uses OF NLP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711F4FC-9CD3-44DC-882D-DEC5532520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6862" y="1638250"/>
            <a:ext cx="9058275" cy="4505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16034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33F81-6230-4268-9777-53D5D52AE1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60830"/>
            <a:ext cx="10165238" cy="1130643"/>
          </a:xfrm>
        </p:spPr>
        <p:txBody>
          <a:bodyPr>
            <a:normAutofit/>
          </a:bodyPr>
          <a:lstStyle/>
          <a:p>
            <a:r>
              <a:rPr lang="en-US" sz="3600" dirty="0"/>
              <a:t>Beam Search decoding (Greedy)?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A20F21-860A-47ED-B899-FC35BD14DC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400" y="2533650"/>
            <a:ext cx="7315200" cy="17907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0494AB8-7DED-426C-B47E-C775533E753E}"/>
              </a:ext>
            </a:extLst>
          </p:cNvPr>
          <p:cNvSpPr txBox="1"/>
          <p:nvPr/>
        </p:nvSpPr>
        <p:spPr>
          <a:xfrm>
            <a:off x="3921551" y="2064470"/>
            <a:ext cx="40723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Highest probability word</a:t>
            </a:r>
          </a:p>
        </p:txBody>
      </p:sp>
    </p:spTree>
    <p:extLst>
      <p:ext uri="{BB962C8B-B14F-4D97-AF65-F5344CB8AC3E}">
        <p14:creationId xmlns:p14="http://schemas.microsoft.com/office/powerpoint/2010/main" val="16369654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33F81-6230-4268-9777-53D5D52AE1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60830"/>
            <a:ext cx="10165238" cy="1130643"/>
          </a:xfrm>
        </p:spPr>
        <p:txBody>
          <a:bodyPr>
            <a:normAutofit/>
          </a:bodyPr>
          <a:lstStyle/>
          <a:p>
            <a:r>
              <a:rPr lang="en-US" sz="3600" dirty="0"/>
              <a:t>Beam Search decoding (Beam Search)?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3338B94-EE21-41C2-AD96-CADBBC75F2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5821" y="2454455"/>
            <a:ext cx="7086600" cy="34385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A7AD9A1-0BCD-4BC1-92FC-2A5801973304}"/>
              </a:ext>
            </a:extLst>
          </p:cNvPr>
          <p:cNvSpPr txBox="1"/>
          <p:nvPr/>
        </p:nvSpPr>
        <p:spPr>
          <a:xfrm>
            <a:off x="3987537" y="1791093"/>
            <a:ext cx="3638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Highest probability in Branch format</a:t>
            </a:r>
          </a:p>
        </p:txBody>
      </p:sp>
    </p:spTree>
    <p:extLst>
      <p:ext uri="{BB962C8B-B14F-4D97-AF65-F5344CB8AC3E}">
        <p14:creationId xmlns:p14="http://schemas.microsoft.com/office/powerpoint/2010/main" val="20638081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33F81-6230-4268-9777-53D5D52AE1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89110"/>
            <a:ext cx="10165238" cy="1130643"/>
          </a:xfrm>
        </p:spPr>
        <p:txBody>
          <a:bodyPr>
            <a:normAutofit/>
          </a:bodyPr>
          <a:lstStyle/>
          <a:p>
            <a:r>
              <a:rPr lang="en-US" sz="3600" dirty="0"/>
              <a:t>Attention Mechanism?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C1F741-C82C-460A-96AE-BEA2BD3CD9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4445" y="1853055"/>
            <a:ext cx="9058275" cy="3981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74544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33F81-6230-4268-9777-53D5D52AE1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89110"/>
            <a:ext cx="10165238" cy="1130643"/>
          </a:xfrm>
        </p:spPr>
        <p:txBody>
          <a:bodyPr>
            <a:normAutofit/>
          </a:bodyPr>
          <a:lstStyle/>
          <a:p>
            <a:r>
              <a:rPr lang="en-US" sz="3600" dirty="0"/>
              <a:t>Beam Search decoding and Attention Mechanism?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D1C945-75EA-4BA6-B25C-0C212CFEC4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1616" y="2280403"/>
            <a:ext cx="7086600" cy="337185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26082F6-0BCD-4B4B-9267-9762FA44D99D}"/>
              </a:ext>
            </a:extLst>
          </p:cNvPr>
          <p:cNvSpPr/>
          <p:nvPr/>
        </p:nvSpPr>
        <p:spPr>
          <a:xfrm>
            <a:off x="2924713" y="5764490"/>
            <a:ext cx="36819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https://arxiv.org/pdf/1508.04025.pdf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0C4B37E-1A59-4CED-917E-49078F5E67DF}"/>
              </a:ext>
            </a:extLst>
          </p:cNvPr>
          <p:cNvSpPr txBox="1"/>
          <p:nvPr/>
        </p:nvSpPr>
        <p:spPr>
          <a:xfrm>
            <a:off x="3054285" y="1508289"/>
            <a:ext cx="3846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Attention is not good with Seq2Seq</a:t>
            </a:r>
          </a:p>
        </p:txBody>
      </p:sp>
    </p:spTree>
    <p:extLst>
      <p:ext uri="{BB962C8B-B14F-4D97-AF65-F5344CB8AC3E}">
        <p14:creationId xmlns:p14="http://schemas.microsoft.com/office/powerpoint/2010/main" val="108752775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33F81-6230-4268-9777-53D5D52AE1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89110"/>
            <a:ext cx="10165238" cy="1130643"/>
          </a:xfrm>
        </p:spPr>
        <p:txBody>
          <a:bodyPr>
            <a:normAutofit/>
          </a:bodyPr>
          <a:lstStyle/>
          <a:p>
            <a:r>
              <a:rPr lang="en-US" sz="3600" dirty="0"/>
              <a:t>Tools Used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B726D17-76C2-4AAC-BE89-132C2186DD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263" y="1555421"/>
            <a:ext cx="3128450" cy="206977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7C24E24-AD4C-4C42-8158-1BBC8A6A14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1706" y="1642033"/>
            <a:ext cx="3281946" cy="178696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B28A42F-39FA-421E-BFE0-1B3F45437A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2184" y="1642033"/>
            <a:ext cx="1695450" cy="18495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13AA7B1-292C-4142-BA60-6550BA7E36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5177" y="4166647"/>
            <a:ext cx="1944622" cy="1944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00454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33F81-6230-4268-9777-53D5D52AE1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89110"/>
            <a:ext cx="10165238" cy="1130643"/>
          </a:xfrm>
        </p:spPr>
        <p:txBody>
          <a:bodyPr>
            <a:normAutofit/>
          </a:bodyPr>
          <a:lstStyle/>
          <a:p>
            <a:r>
              <a:rPr lang="en-US" sz="3600" dirty="0"/>
              <a:t>Working Code Sample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C23A413-3F5F-41A0-9226-2A7D3F8EDA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6823" y="1873479"/>
            <a:ext cx="10239375" cy="5505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953278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5B9D843-5215-458A-84D0-29DB40FF71A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B80CE7D-556C-4FC2-826D-26B9B911A2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8178" y="1374104"/>
            <a:ext cx="5505450" cy="2124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3879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33F81-6230-4268-9777-53D5D52AE1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89110"/>
            <a:ext cx="10165238" cy="1130643"/>
          </a:xfrm>
        </p:spPr>
        <p:txBody>
          <a:bodyPr>
            <a:normAutofit/>
          </a:bodyPr>
          <a:lstStyle/>
          <a:p>
            <a:r>
              <a:rPr lang="en-US" sz="3600" dirty="0"/>
              <a:t>Venn Diagram to Understand NLP,DNLP and Seq2Seq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60F441B-12F7-4CD0-9168-C5AB76C3BB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5037" y="1621262"/>
            <a:ext cx="7781925" cy="4143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8676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33F81-6230-4268-9777-53D5D52AE1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89110"/>
            <a:ext cx="10165238" cy="1130643"/>
          </a:xfrm>
        </p:spPr>
        <p:txBody>
          <a:bodyPr>
            <a:normAutofit/>
          </a:bodyPr>
          <a:lstStyle/>
          <a:p>
            <a:r>
              <a:rPr lang="en-US" sz="3600" dirty="0"/>
              <a:t>End-to-End Deep Learning Model (Human)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750535-EF90-4B3D-B3E2-AF45AC4424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7943" y="1785790"/>
            <a:ext cx="9277350" cy="422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4867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33F81-6230-4268-9777-53D5D52AE1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89110"/>
            <a:ext cx="10165238" cy="1130643"/>
          </a:xfrm>
        </p:spPr>
        <p:txBody>
          <a:bodyPr>
            <a:normAutofit/>
          </a:bodyPr>
          <a:lstStyle/>
          <a:p>
            <a:r>
              <a:rPr lang="en-US" sz="3600" dirty="0"/>
              <a:t>End-to-End Deep Learning Model (If else Machine)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7AD97B-42D7-422C-943A-6C3D8F47DE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3999" y="1557583"/>
            <a:ext cx="9277350" cy="461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7258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33F81-6230-4268-9777-53D5D52AE1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89110"/>
            <a:ext cx="10165238" cy="1130643"/>
          </a:xfrm>
        </p:spPr>
        <p:txBody>
          <a:bodyPr>
            <a:normAutofit/>
          </a:bodyPr>
          <a:lstStyle/>
          <a:p>
            <a:r>
              <a:rPr lang="en-US" sz="3600" dirty="0"/>
              <a:t>End-to-End Deep Learning Model (If else Machine)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0822C50-9A2E-4B89-8046-57B2BA5322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00" y="1790356"/>
            <a:ext cx="9296400" cy="4257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7640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33F81-6230-4268-9777-53D5D52AE1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89110"/>
            <a:ext cx="10165238" cy="1130643"/>
          </a:xfrm>
        </p:spPr>
        <p:txBody>
          <a:bodyPr>
            <a:normAutofit/>
          </a:bodyPr>
          <a:lstStyle/>
          <a:p>
            <a:r>
              <a:rPr lang="en-US" sz="3600" dirty="0"/>
              <a:t>End-to-End Deep Learning Model (If else Machine)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6D5BD9-6AB1-4B62-9054-EF2994BB18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9574" y="1885410"/>
            <a:ext cx="9248775" cy="410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6256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33F81-6230-4268-9777-53D5D52AE1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89110"/>
            <a:ext cx="10165238" cy="1130643"/>
          </a:xfrm>
        </p:spPr>
        <p:txBody>
          <a:bodyPr>
            <a:normAutofit/>
          </a:bodyPr>
          <a:lstStyle/>
          <a:p>
            <a:r>
              <a:rPr lang="en-US" sz="3600" dirty="0"/>
              <a:t>Bag-to-Bag Model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DFAA0E1-37B5-45C9-97F5-5EC1FBCBF9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3987" y="1827867"/>
            <a:ext cx="9344025" cy="4295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2309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220</Words>
  <Application>Microsoft Office PowerPoint</Application>
  <PresentationFormat>Widescreen</PresentationFormat>
  <Paragraphs>40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0" baseType="lpstr">
      <vt:lpstr>Arial</vt:lpstr>
      <vt:lpstr>Calibri</vt:lpstr>
      <vt:lpstr>Calibri Light</vt:lpstr>
      <vt:lpstr>Office Theme</vt:lpstr>
      <vt:lpstr>Real World NLP and DNLP</vt:lpstr>
      <vt:lpstr>Real World NLP and DNLP</vt:lpstr>
      <vt:lpstr>Different Uses OF NLP</vt:lpstr>
      <vt:lpstr>Venn Diagram to Understand NLP,DNLP and Seq2Seq</vt:lpstr>
      <vt:lpstr>End-to-End Deep Learning Model (Human)</vt:lpstr>
      <vt:lpstr>End-to-End Deep Learning Model (If else Machine)</vt:lpstr>
      <vt:lpstr>End-to-End Deep Learning Model (If else Machine)</vt:lpstr>
      <vt:lpstr>End-to-End Deep Learning Model (If else Machine)</vt:lpstr>
      <vt:lpstr>Bag-to-Bag Model</vt:lpstr>
      <vt:lpstr>Bag-Of-Words Model</vt:lpstr>
      <vt:lpstr>Bag-Of-Words Model</vt:lpstr>
      <vt:lpstr>Bag-Of-Words Model</vt:lpstr>
      <vt:lpstr>Bag-Of-Words Model</vt:lpstr>
      <vt:lpstr>Bag-Of-Words Model</vt:lpstr>
      <vt:lpstr>Bag-of-Word Model</vt:lpstr>
      <vt:lpstr>Limitation Of Bag-Of-Words</vt:lpstr>
      <vt:lpstr>Sol of Limitation of Bag-Of-Words</vt:lpstr>
      <vt:lpstr>What is RNN?</vt:lpstr>
      <vt:lpstr>What is RNN?</vt:lpstr>
      <vt:lpstr>What is RNN (Short term memory)?</vt:lpstr>
      <vt:lpstr>What is RNN (Classic Neural Network)?</vt:lpstr>
      <vt:lpstr>What is RNN (One To Many)?</vt:lpstr>
      <vt:lpstr>What is RNN (Many To One)?</vt:lpstr>
      <vt:lpstr>What is RNN (Many To Many)?</vt:lpstr>
      <vt:lpstr>Seq2Seq Model Architecture ?</vt:lpstr>
      <vt:lpstr>Seq2Seq Model Architecture ?</vt:lpstr>
      <vt:lpstr>Seq2Seq Model Architecture (LSTM) ?</vt:lpstr>
      <vt:lpstr>Seq2Seq Model Architecture (How it Works ?) ?</vt:lpstr>
      <vt:lpstr>Beam Search decoding and Attention Mechanism?</vt:lpstr>
      <vt:lpstr>Beam Search decoding (Greedy)?</vt:lpstr>
      <vt:lpstr>Beam Search decoding (Beam Search)?</vt:lpstr>
      <vt:lpstr>Attention Mechanism?</vt:lpstr>
      <vt:lpstr>Beam Search decoding and Attention Mechanism?</vt:lpstr>
      <vt:lpstr>Tools Used</vt:lpstr>
      <vt:lpstr>Working Code Sample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 World NLP and DNLP</dc:title>
  <dc:creator>avinash.tiwari</dc:creator>
  <cp:lastModifiedBy>Avinash Tiwari</cp:lastModifiedBy>
  <cp:revision>112</cp:revision>
  <dcterms:created xsi:type="dcterms:W3CDTF">2019-12-05T07:02:37Z</dcterms:created>
  <dcterms:modified xsi:type="dcterms:W3CDTF">2019-12-08T05:56:34Z</dcterms:modified>
</cp:coreProperties>
</file>

<file path=docProps/thumbnail.jpeg>
</file>